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1 2 3 4 Vocab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best way to learn Greek and Latin roots!</a:t>
            </a:r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you will decide on a format: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 Cards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Spiral bound index cards</a:t>
            </a:r>
          </a:p>
          <a:p>
            <a:r>
              <a:rPr lang="en-US"/>
              <a:t>Loose index cards</a:t>
            </a:r>
          </a:p>
          <a:p>
            <a:r>
              <a:rPr lang="en-US"/>
              <a:t>Colored index cards with one color for roots, one color for prefixes and one color for suffixes</a:t>
            </a:r>
          </a:p>
          <a:p>
            <a:r>
              <a:rPr lang="en-US"/>
              <a:t>Keep them organized for 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Note Book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Use the back of your ELA notebook and work your way to the front</a:t>
            </a:r>
          </a:p>
          <a:p>
            <a:r>
              <a:rPr lang="en-US"/>
              <a:t>Have a separate notebook</a:t>
            </a:r>
          </a:p>
          <a:p>
            <a:r>
              <a:rPr lang="en-US"/>
              <a:t>Use loose paper organized in sections by lessons OR by prefix, suffix and root.</a:t>
            </a:r>
          </a:p>
        </p:txBody>
      </p:sp>
    </p:spTree>
    <p:extLst>
      <p:ext uri="{BB962C8B-B14F-4D97-AF65-F5344CB8AC3E}">
        <p14:creationId xmlns:p14="http://schemas.microsoft.com/office/powerpoint/2010/main" val="364253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1  2  3  4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325" y="2293938"/>
            <a:ext cx="11224385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Your note cards/ notebook need to include the following 10 things!</a:t>
            </a:r>
          </a:p>
        </p:txBody>
      </p:sp>
    </p:spTree>
    <p:extLst>
      <p:ext uri="{BB962C8B-B14F-4D97-AF65-F5344CB8AC3E}">
        <p14:creationId xmlns:p14="http://schemas.microsoft.com/office/powerpoint/2010/main" val="108932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1  2  3  4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325" y="2293938"/>
            <a:ext cx="11224385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1 symbol or picture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1862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1  2  3  4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325" y="2293938"/>
            <a:ext cx="11224385" cy="295465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2 ways to explain it</a:t>
            </a:r>
            <a:endParaRPr lang="en-US"/>
          </a:p>
          <a:p>
            <a:pPr algn="ctr"/>
            <a:r>
              <a:t>- origin</a:t>
            </a:r>
          </a:p>
          <a:p>
            <a:pPr algn="ctr"/>
            <a:r>
              <a:t>- meaning</a:t>
            </a:r>
          </a:p>
          <a:p>
            <a:pPr algn="ctr"/>
            <a:endParaRPr/>
          </a:p>
          <a:p>
            <a:pPr algn="ctr"/>
            <a:r>
              <a:t>Greek</a:t>
            </a:r>
          </a:p>
          <a:p>
            <a:pPr algn="ctr"/>
            <a:r>
              <a:t>Along slide/ alternative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330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1  2  3  4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325" y="2293938"/>
            <a:ext cx="11224385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3</a:t>
            </a:r>
          </a:p>
          <a:p>
            <a:pPr algn="ctr"/>
            <a:r>
              <a:rPr lang="en-US" sz="2400"/>
              <a:t>Examples of the root in English words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7606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1  2  3  4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325" y="2293938"/>
            <a:ext cx="11224385" cy="230832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4 Examples of the root used in words in sentences!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3010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Hypnotist</a:t>
            </a:r>
          </a:p>
          <a:p>
            <a:r>
              <a:rPr lang="en-US" err="1"/>
              <a:t>Hypnophobic</a:t>
            </a:r>
          </a:p>
          <a:p>
            <a:r>
              <a:rPr lang="en-US"/>
              <a:t>Hypnotic</a:t>
            </a:r>
          </a:p>
          <a:p>
            <a:endParaRPr lang="en-US"/>
          </a:p>
          <a:p>
            <a:r>
              <a:rPr lang="en-US"/>
              <a:t>The hypnotic drugs made the patient sleepy. </a:t>
            </a:r>
          </a:p>
          <a:p>
            <a:r>
              <a:rPr lang="en-US"/>
              <a:t>After the scary movie Colby was </a:t>
            </a:r>
            <a:r>
              <a:rPr lang="en-US" err="1"/>
              <a:t>hypnophobic</a:t>
            </a:r>
            <a:r>
              <a:rPr lang="en-US"/>
              <a:t> for weeks!</a:t>
            </a:r>
          </a:p>
          <a:p>
            <a:r>
              <a:rPr lang="en-US"/>
              <a:t>We were not sure the hypnotist knew how to safely awake the patients.</a:t>
            </a:r>
          </a:p>
          <a:p>
            <a:r>
              <a:rPr lang="en-US"/>
              <a:t>The waves were hypnotic and all the passengers drifted off to sleep. 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/>
              <a:t>Greek</a:t>
            </a:r>
          </a:p>
          <a:p>
            <a:r>
              <a:rPr lang="en-US" sz="2000"/>
              <a:t>To Sleep</a:t>
            </a:r>
          </a:p>
        </p:txBody>
      </p:sp>
      <p:pic>
        <p:nvPicPr>
          <p:cNvPr id="5" name="Picture 5" descr="BVG8Science - stephanie home page answ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2260738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414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a note card AND a notebook paper page to hand in.  Any root (not prefix or suffix), any lesson. 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different roots would be excellent!</a:t>
            </a:r>
          </a:p>
        </p:txBody>
      </p:sp>
    </p:spTree>
    <p:extLst>
      <p:ext uri="{BB962C8B-B14F-4D97-AF65-F5344CB8AC3E}">
        <p14:creationId xmlns:p14="http://schemas.microsoft.com/office/powerpoint/2010/main" val="788683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Quotable</vt:lpstr>
      <vt:lpstr>1 2 3 4 Vocab</vt:lpstr>
      <vt:lpstr>First you will decide on a format:</vt:lpstr>
      <vt:lpstr>1  2  3  4</vt:lpstr>
      <vt:lpstr>1  2  3  4</vt:lpstr>
      <vt:lpstr>1  2  3  4</vt:lpstr>
      <vt:lpstr>1  2  3  4</vt:lpstr>
      <vt:lpstr>1  2  3  4</vt:lpstr>
      <vt:lpstr>HYPNO</vt:lpstr>
      <vt:lpstr>Create a note card AND a notebook paper page to hand in.  Any root (not prefix or suffix), any lesson.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2 3 4 Vocab</dc:title>
  <cp:revision>1</cp:revision>
  <dcterms:modified xsi:type="dcterms:W3CDTF">2017-09-06T12:38:57Z</dcterms:modified>
</cp:coreProperties>
</file>